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58FCA-B97E-49E6-BED2-2B0902D1EA5B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D68FC-463F-43E8-B3FB-00B0B11753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68FC-463F-43E8-B3FB-00B0B11753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00"/>
            </a:gs>
            <a:gs pos="89000">
              <a:srgbClr val="002060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6B49CF9-E817-4E15-9025-FD9C7A01E863}" type="datetimeFigureOut">
              <a:rPr lang="en-US" smtClean="0"/>
              <a:pPr/>
              <a:t>4/11/2012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78596C-0C0B-4C04-8935-146CAE5DA5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905000"/>
            <a:ext cx="3429000" cy="19812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>
                <a:solidFill>
                  <a:schemeClr val="accent3"/>
                </a:solidFill>
              </a:rPr>
              <a:t>Mary Edwards Walker</a:t>
            </a:r>
            <a:endParaRPr lang="en-US" sz="6600" dirty="0">
              <a:solidFill>
                <a:schemeClr val="accent3"/>
              </a:solidFill>
            </a:endParaRPr>
          </a:p>
        </p:txBody>
      </p:sp>
      <p:pic>
        <p:nvPicPr>
          <p:cNvPr id="16388" name="Picture 4" descr="http://upload.wikimedia.org/wikipedia/commons/8/8f/Mary_E_Walker_full_length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0"/>
            <a:ext cx="4876800" cy="68948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5105401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Baskerville Old Face" pitchFamily="18" charset="0"/>
              </a:rPr>
              <a:t>Years ahead of her time</a:t>
            </a:r>
            <a:endParaRPr lang="en-US" sz="3600" dirty="0">
              <a:solidFill>
                <a:schemeClr val="accent1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600" dirty="0">
                <a:solidFill>
                  <a:schemeClr val="accent3"/>
                </a:solidFill>
              </a:rPr>
              <a:t>What side of the Civil War did they represent?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2" descr="http://upload.wikimedia.org/wikipedia/commons/thumb/8/89/Mary_Edwards_Walker.jpg/220px-Mary_Edwards_Wal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828800"/>
            <a:ext cx="2682240" cy="3657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0" y="2438400"/>
            <a:ext cx="439254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Union</a:t>
            </a:r>
            <a:endParaRPr lang="en-US" sz="11500" b="1" cap="none" spc="0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accent3"/>
                </a:solidFill>
              </a:rPr>
              <a:t>Prior to the War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Teacher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was a doctor in NY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was a extreme Women’s Rights Activist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2290" name="Picture 2" descr="http://2.bp.blogspot.com/_Aw3CpRt-ALg/Sw_18kuipDI/AAAAAAAAA7Y/oz9B0IGp3SM/s1600/Walker.Bloomer+dress.1860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295400" y="1371600"/>
            <a:ext cx="3886200" cy="5053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5438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 smtClean="0">
                <a:solidFill>
                  <a:schemeClr val="accent3"/>
                </a:solidFill>
              </a:rPr>
              <a:t>C</a:t>
            </a:r>
            <a:r>
              <a:rPr lang="en-US" sz="4400" dirty="0" smtClean="0">
                <a:solidFill>
                  <a:schemeClr val="accent3"/>
                </a:solidFill>
              </a:rPr>
              <a:t>ontribution</a:t>
            </a:r>
            <a:r>
              <a:rPr lang="en-US" sz="4400" dirty="0" smtClean="0"/>
              <a:t> 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0" y="4724400"/>
            <a:ext cx="6324600" cy="14017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first female surgeon in the US </a:t>
            </a:r>
            <a:r>
              <a:rPr lang="en-US" dirty="0" smtClean="0">
                <a:solidFill>
                  <a:srgbClr val="002060"/>
                </a:solidFill>
              </a:rPr>
              <a:t>Army</a:t>
            </a:r>
          </a:p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</a:rPr>
              <a:t>Spy for the Union Army</a:t>
            </a:r>
          </a:p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</a:rPr>
              <a:t>Saved lives on both sides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://www.mishalov.com/images/dr.wal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90600"/>
            <a:ext cx="608020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Controversies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1856, set up </a:t>
            </a:r>
            <a:r>
              <a:rPr lang="en-US" dirty="0" smtClean="0">
                <a:solidFill>
                  <a:srgbClr val="002060"/>
                </a:solidFill>
              </a:rPr>
              <a:t>a medical practice in Rome, NY, but the public was not ready to accept a woman </a:t>
            </a:r>
            <a:r>
              <a:rPr lang="en-US" dirty="0" smtClean="0">
                <a:solidFill>
                  <a:srgbClr val="002060"/>
                </a:solidFill>
              </a:rPr>
              <a:t>physician.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She continually crossed Confederate lines to treat </a:t>
            </a:r>
            <a:r>
              <a:rPr lang="en-US" dirty="0" smtClean="0">
                <a:solidFill>
                  <a:srgbClr val="002060"/>
                </a:solidFill>
              </a:rPr>
              <a:t>civilians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1865 Received the Congressional Medal of Honor…1917 it was revoked…1977 restored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In the Front Lines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First </a:t>
            </a:r>
            <a:r>
              <a:rPr lang="en-US" dirty="0" smtClean="0">
                <a:solidFill>
                  <a:srgbClr val="002060"/>
                </a:solidFill>
              </a:rPr>
              <a:t>Battle of Bull </a:t>
            </a:r>
            <a:r>
              <a:rPr lang="en-US" dirty="0" smtClean="0">
                <a:solidFill>
                  <a:srgbClr val="002060"/>
                </a:solidFill>
              </a:rPr>
              <a:t>Run (Manassas)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Battle of </a:t>
            </a:r>
            <a:r>
              <a:rPr lang="en-US" dirty="0" smtClean="0">
                <a:solidFill>
                  <a:srgbClr val="002060"/>
                </a:solidFill>
              </a:rPr>
              <a:t>Fredericksburg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Battle of </a:t>
            </a:r>
            <a:r>
              <a:rPr lang="en-US" dirty="0" smtClean="0">
                <a:solidFill>
                  <a:srgbClr val="002060"/>
                </a:solidFill>
              </a:rPr>
              <a:t>Chickamauga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Battle of Atlanta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solidFill>
                  <a:srgbClr val="002060"/>
                </a:solidFill>
              </a:rPr>
              <a:t>Mary Walker survived through many battles</a:t>
            </a:r>
          </a:p>
          <a:p>
            <a:pPr lvl="0"/>
            <a:r>
              <a:rPr lang="en-US" dirty="0" smtClean="0">
                <a:solidFill>
                  <a:srgbClr val="002060"/>
                </a:solidFill>
              </a:rPr>
              <a:t>April 10, 1864 she was captured by </a:t>
            </a:r>
            <a:r>
              <a:rPr lang="en-US" dirty="0" smtClean="0">
                <a:solidFill>
                  <a:srgbClr val="002060"/>
                </a:solidFill>
              </a:rPr>
              <a:t>Confederate troops </a:t>
            </a:r>
            <a:r>
              <a:rPr lang="en-US" dirty="0" smtClean="0">
                <a:solidFill>
                  <a:srgbClr val="002060"/>
                </a:solidFill>
              </a:rPr>
              <a:t>and arrested as a spy, just after she finished helping a confederate doctor perform an amputation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000" dirty="0">
                <a:solidFill>
                  <a:schemeClr val="accent3"/>
                </a:solidFill>
              </a:rPr>
              <a:t>What was their legacy to United States after the war?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029200" y="1447800"/>
            <a:ext cx="41148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Was </a:t>
            </a:r>
            <a:r>
              <a:rPr lang="en-US" dirty="0" smtClean="0">
                <a:solidFill>
                  <a:srgbClr val="002060"/>
                </a:solidFill>
              </a:rPr>
              <a:t>delighted to have been part of a "man for man" swap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Was </a:t>
            </a:r>
            <a:r>
              <a:rPr lang="en-US" dirty="0" smtClean="0">
                <a:solidFill>
                  <a:srgbClr val="002060"/>
                </a:solidFill>
              </a:rPr>
              <a:t>the only </a:t>
            </a:r>
            <a:r>
              <a:rPr lang="en-US" dirty="0" smtClean="0">
                <a:solidFill>
                  <a:srgbClr val="002060"/>
                </a:solidFill>
              </a:rPr>
              <a:t>women </a:t>
            </a:r>
            <a:r>
              <a:rPr lang="en-US" dirty="0" smtClean="0">
                <a:solidFill>
                  <a:srgbClr val="002060"/>
                </a:solidFill>
              </a:rPr>
              <a:t>to earn the Congressional Medal of </a:t>
            </a:r>
            <a:r>
              <a:rPr lang="en-US" dirty="0" smtClean="0">
                <a:solidFill>
                  <a:srgbClr val="002060"/>
                </a:solidFill>
              </a:rPr>
              <a:t>Honor during the war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Advocated for the 19</a:t>
            </a:r>
            <a:r>
              <a:rPr lang="en-US" baseline="30000" dirty="0" smtClean="0">
                <a:solidFill>
                  <a:srgbClr val="002060"/>
                </a:solidFill>
              </a:rPr>
              <a:t>th</a:t>
            </a:r>
            <a:r>
              <a:rPr lang="en-US" dirty="0" smtClean="0">
                <a:solidFill>
                  <a:srgbClr val="002060"/>
                </a:solidFill>
              </a:rPr>
              <a:t> Amendment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Gave National and Global speeches on Women’s rights.</a:t>
            </a:r>
            <a:endParaRPr lang="en-US" dirty="0" smtClean="0">
              <a:solidFill>
                <a:srgbClr val="002060"/>
              </a:solidFill>
            </a:endParaRPr>
          </a:p>
        </p:txBody>
      </p:sp>
      <p:pic>
        <p:nvPicPr>
          <p:cNvPr id="2052" name="Picture 4" descr="http://www.myhero.com/images/guest/g6450/hero11551/g6450_u8298_mwt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3724382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</TotalTime>
  <Words>214</Words>
  <Application>Microsoft Office PowerPoint</Application>
  <PresentationFormat>On-screen Show (4:3)</PresentationFormat>
  <Paragraphs>35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Mary Edwards Walker</vt:lpstr>
      <vt:lpstr>What side of the Civil War did they represent? </vt:lpstr>
      <vt:lpstr>Prior to the War </vt:lpstr>
      <vt:lpstr>Contribution  </vt:lpstr>
      <vt:lpstr>Controversies </vt:lpstr>
      <vt:lpstr>In the Front Lines</vt:lpstr>
      <vt:lpstr>What was their legacy to United States after the war?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JamieRodriquez</dc:creator>
  <cp:lastModifiedBy>JamieRodriquez</cp:lastModifiedBy>
  <cp:revision>25</cp:revision>
  <dcterms:created xsi:type="dcterms:W3CDTF">2012-04-08T00:14:41Z</dcterms:created>
  <dcterms:modified xsi:type="dcterms:W3CDTF">2012-04-11T14:14:35Z</dcterms:modified>
</cp:coreProperties>
</file>